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9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4" y="2132859"/>
            <a:ext cx="568863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teen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1052736"/>
            <a:ext cx="85184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75" y="980728"/>
            <a:ext cx="905350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8" y="1124744"/>
            <a:ext cx="848519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908720"/>
            <a:ext cx="812617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06" y="980728"/>
            <a:ext cx="639656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9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908720"/>
            <a:ext cx="832092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9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91" y="650311"/>
            <a:ext cx="893180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9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949" y="1444090"/>
            <a:ext cx="8693887" cy="176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5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1065668"/>
            <a:ext cx="9007845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324" y="980728"/>
            <a:ext cx="826771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1052736"/>
            <a:ext cx="869787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0" y="764704"/>
            <a:ext cx="971217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516" y="764704"/>
            <a:ext cx="8707599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1124744"/>
            <a:ext cx="910703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2" y="980728"/>
            <a:ext cx="880518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1" y="836712"/>
            <a:ext cx="910901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2047</TotalTime>
  <Words>227</Words>
  <Application>Microsoft Office PowerPoint</Application>
  <PresentationFormat>مخصص</PresentationFormat>
  <Paragraphs>17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167</cp:revision>
  <dcterms:created xsi:type="dcterms:W3CDTF">2018-04-13T17:34:30Z</dcterms:created>
  <dcterms:modified xsi:type="dcterms:W3CDTF">2018-12-22T15:44:23Z</dcterms:modified>
</cp:coreProperties>
</file>